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6"/>
  </p:notesMasterIdLst>
  <p:sldIdLst>
    <p:sldId id="256" r:id="rId5"/>
    <p:sldId id="266" r:id="rId6"/>
    <p:sldId id="257" r:id="rId7"/>
    <p:sldId id="258" r:id="rId8"/>
    <p:sldId id="259" r:id="rId9"/>
    <p:sldId id="260" r:id="rId10"/>
    <p:sldId id="261" r:id="rId11"/>
    <p:sldId id="262" r:id="rId12"/>
    <p:sldId id="264" r:id="rId13"/>
    <p:sldId id="263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84"/>
    <p:restoredTop sz="96793"/>
  </p:normalViewPr>
  <p:slideViewPr>
    <p:cSldViewPr snapToGrid="0" snapToObjects="1" showGuides="1">
      <p:cViewPr varScale="1">
        <p:scale>
          <a:sx n="114" d="100"/>
          <a:sy n="114" d="100"/>
        </p:scale>
        <p:origin x="198" y="102"/>
      </p:cViewPr>
      <p:guideLst>
        <p:guide orient="horz" pos="2160"/>
        <p:guide pos="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C9540-E06D-1A44-9D49-D564B1CB4E90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E3522-3153-4D4D-A0B3-62CF766EB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367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5914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9A22C25-1CCB-674A-9C6C-D967898F72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01345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774267-5129-264E-8CAB-AA31C0853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843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021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316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92607-7324-7648-B3CB-7B1855290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68021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E459F-2AC6-5A48-AEDD-242FF9940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buClr>
                <a:schemeClr val="accent1"/>
              </a:buClr>
              <a:defRPr sz="3200"/>
            </a:lvl1pPr>
            <a:lvl2pPr>
              <a:buClr>
                <a:schemeClr val="accent1"/>
              </a:buClr>
              <a:defRPr sz="2800"/>
            </a:lvl2pPr>
            <a:lvl3pPr>
              <a:buClr>
                <a:schemeClr val="accent1"/>
              </a:buClr>
              <a:defRPr sz="2400"/>
            </a:lvl3pPr>
            <a:lvl4pPr>
              <a:buClr>
                <a:schemeClr val="accent1"/>
              </a:buClr>
              <a:defRPr sz="2000"/>
            </a:lvl4pPr>
            <a:lvl5pPr>
              <a:buClr>
                <a:schemeClr val="accent1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98AFCA-DBCF-C045-B34F-368071A42D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348990"/>
            <a:ext cx="3932237" cy="251999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C6E262-64AC-434E-B551-71F7E2E8073B}"/>
              </a:ext>
            </a:extLst>
          </p:cNvPr>
          <p:cNvSpPr/>
          <p:nvPr userDrawn="1"/>
        </p:nvSpPr>
        <p:spPr>
          <a:xfrm>
            <a:off x="800100" y="0"/>
            <a:ext cx="11391900" cy="637309"/>
          </a:xfrm>
          <a:prstGeom prst="rect">
            <a:avLst/>
          </a:prstGeom>
          <a:solidFill>
            <a:schemeClr val="accent5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88ED1-47F9-964C-B0D9-27E92F6C383D}"/>
              </a:ext>
            </a:extLst>
          </p:cNvPr>
          <p:cNvSpPr/>
          <p:nvPr userDrawn="1"/>
        </p:nvSpPr>
        <p:spPr>
          <a:xfrm>
            <a:off x="1" y="0"/>
            <a:ext cx="457200" cy="6373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17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5943D4-1E4A-134A-8099-25AF4E330B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65811"/>
            <a:ext cx="6172200" cy="50952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92867E7-8804-6F43-9BFC-837F75EEF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68021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F3FD894-44A6-2D43-9280-0A98A42B6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348990"/>
            <a:ext cx="3932237" cy="251999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6836B5-A3A9-1B45-909C-AD84B131FD60}"/>
              </a:ext>
            </a:extLst>
          </p:cNvPr>
          <p:cNvSpPr/>
          <p:nvPr userDrawn="1"/>
        </p:nvSpPr>
        <p:spPr>
          <a:xfrm>
            <a:off x="800100" y="0"/>
            <a:ext cx="11391900" cy="637309"/>
          </a:xfrm>
          <a:prstGeom prst="rect">
            <a:avLst/>
          </a:prstGeom>
          <a:solidFill>
            <a:schemeClr val="accent5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6AEB81-3916-6847-A564-EE989071BE00}"/>
              </a:ext>
            </a:extLst>
          </p:cNvPr>
          <p:cNvSpPr/>
          <p:nvPr userDrawn="1"/>
        </p:nvSpPr>
        <p:spPr>
          <a:xfrm>
            <a:off x="1" y="0"/>
            <a:ext cx="457200" cy="6373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15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82C47-2EC2-1B40-BEBE-8975EBB2B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62" y="3114677"/>
            <a:ext cx="5876926" cy="1357311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AF310B3-B74C-C242-88AD-32D39FCFA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8162" y="4643581"/>
            <a:ext cx="709136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7091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01678-8CDF-E445-AF07-B882565CCA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100" y="1773380"/>
            <a:ext cx="9144000" cy="843655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CBE3EC-FE84-F549-8F3E-1897641AC5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955" y="2709111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D1FD1E-0C4E-0D4E-B611-1D2529F56059}"/>
              </a:ext>
            </a:extLst>
          </p:cNvPr>
          <p:cNvSpPr/>
          <p:nvPr userDrawn="1"/>
        </p:nvSpPr>
        <p:spPr>
          <a:xfrm>
            <a:off x="800100" y="0"/>
            <a:ext cx="11391900" cy="637309"/>
          </a:xfrm>
          <a:prstGeom prst="rect">
            <a:avLst/>
          </a:prstGeom>
          <a:solidFill>
            <a:schemeClr val="accent5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4E3EB7-D9CC-FC48-ACB5-0888650F914D}"/>
              </a:ext>
            </a:extLst>
          </p:cNvPr>
          <p:cNvSpPr/>
          <p:nvPr userDrawn="1"/>
        </p:nvSpPr>
        <p:spPr>
          <a:xfrm>
            <a:off x="1" y="0"/>
            <a:ext cx="457200" cy="6373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3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4" userDrawn="1">
          <p15:clr>
            <a:srgbClr val="FBAE40"/>
          </p15:clr>
        </p15:guide>
        <p15:guide id="2" orient="horz" pos="110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BF9AD-1B46-E342-AA83-4AED958A9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635" y="2702327"/>
            <a:ext cx="10515600" cy="2587943"/>
          </a:xfr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9B482A-43A0-4B4E-8A51-23E096B1A515}"/>
              </a:ext>
            </a:extLst>
          </p:cNvPr>
          <p:cNvSpPr/>
          <p:nvPr userDrawn="1"/>
        </p:nvSpPr>
        <p:spPr>
          <a:xfrm>
            <a:off x="800100" y="0"/>
            <a:ext cx="11391900" cy="637309"/>
          </a:xfrm>
          <a:prstGeom prst="rect">
            <a:avLst/>
          </a:prstGeom>
          <a:solidFill>
            <a:schemeClr val="accent5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E19A12-867F-8F47-9FBF-6750E55E5194}"/>
              </a:ext>
            </a:extLst>
          </p:cNvPr>
          <p:cNvSpPr/>
          <p:nvPr userDrawn="1"/>
        </p:nvSpPr>
        <p:spPr>
          <a:xfrm>
            <a:off x="1" y="0"/>
            <a:ext cx="457200" cy="6373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4E6CD1-7118-8847-9AF1-E105679D48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100" y="1773380"/>
            <a:ext cx="9144000" cy="843655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150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3330D98-7D8E-9F4F-9119-7434F6EB5B42}"/>
              </a:ext>
            </a:extLst>
          </p:cNvPr>
          <p:cNvSpPr/>
          <p:nvPr userDrawn="1"/>
        </p:nvSpPr>
        <p:spPr>
          <a:xfrm>
            <a:off x="0" y="1981200"/>
            <a:ext cx="12192000" cy="3962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89B9CA-C871-BD48-A2F9-57D1BEFCD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49519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8F701-6273-314B-B5A6-B438769C3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29244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97BCC7-AF52-1542-AEBD-3E9967FF79EB}"/>
              </a:ext>
            </a:extLst>
          </p:cNvPr>
          <p:cNvSpPr/>
          <p:nvPr userDrawn="1"/>
        </p:nvSpPr>
        <p:spPr>
          <a:xfrm>
            <a:off x="0" y="0"/>
            <a:ext cx="8714509" cy="16625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683CF7-3ED0-4246-BFA1-539877860832}"/>
              </a:ext>
            </a:extLst>
          </p:cNvPr>
          <p:cNvSpPr/>
          <p:nvPr userDrawn="1"/>
        </p:nvSpPr>
        <p:spPr>
          <a:xfrm>
            <a:off x="9088582" y="0"/>
            <a:ext cx="3131127" cy="16625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94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3330D98-7D8E-9F4F-9119-7434F6EB5B42}"/>
              </a:ext>
            </a:extLst>
          </p:cNvPr>
          <p:cNvSpPr/>
          <p:nvPr userDrawn="1"/>
        </p:nvSpPr>
        <p:spPr>
          <a:xfrm>
            <a:off x="0" y="1981200"/>
            <a:ext cx="7703127" cy="396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89B9CA-C871-BD48-A2F9-57D1BEFCD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49519"/>
            <a:ext cx="6067714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8F701-6273-314B-B5A6-B438769C3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2924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97BCC7-AF52-1542-AEBD-3E9967FF79EB}"/>
              </a:ext>
            </a:extLst>
          </p:cNvPr>
          <p:cNvSpPr/>
          <p:nvPr userDrawn="1"/>
        </p:nvSpPr>
        <p:spPr>
          <a:xfrm>
            <a:off x="0" y="0"/>
            <a:ext cx="7703127" cy="16625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8DA7D62-CF84-DE4E-B6AC-6D9E1E1919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21782" y="0"/>
            <a:ext cx="4170218" cy="59436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18136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3330D98-7D8E-9F4F-9119-7434F6EB5B42}"/>
              </a:ext>
            </a:extLst>
          </p:cNvPr>
          <p:cNvSpPr/>
          <p:nvPr userDrawn="1"/>
        </p:nvSpPr>
        <p:spPr>
          <a:xfrm>
            <a:off x="5292436" y="1981200"/>
            <a:ext cx="6899564" cy="3962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89B9CA-C871-BD48-A2F9-57D1BEFCD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086" y="1349519"/>
            <a:ext cx="5735205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8F701-6273-314B-B5A6-B438769C3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7086" y="4229244"/>
            <a:ext cx="577676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683CF7-3ED0-4246-BFA1-539877860832}"/>
              </a:ext>
            </a:extLst>
          </p:cNvPr>
          <p:cNvSpPr/>
          <p:nvPr userDrawn="1"/>
        </p:nvSpPr>
        <p:spPr>
          <a:xfrm>
            <a:off x="5292436" y="0"/>
            <a:ext cx="6927273" cy="16625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EDC91C2-5110-8C42-A8F3-5FB348CBCA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987925" cy="59436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76451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1C530A-919D-304C-9122-03E40B9A3C7C}"/>
              </a:ext>
            </a:extLst>
          </p:cNvPr>
          <p:cNvSpPr/>
          <p:nvPr userDrawn="1"/>
        </p:nvSpPr>
        <p:spPr>
          <a:xfrm>
            <a:off x="800100" y="0"/>
            <a:ext cx="11391900" cy="637309"/>
          </a:xfrm>
          <a:prstGeom prst="rect">
            <a:avLst/>
          </a:prstGeom>
          <a:solidFill>
            <a:schemeClr val="accent5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AC0C99-14D5-2743-AE5B-92FE286E0124}"/>
              </a:ext>
            </a:extLst>
          </p:cNvPr>
          <p:cNvSpPr/>
          <p:nvPr userDrawn="1"/>
        </p:nvSpPr>
        <p:spPr>
          <a:xfrm>
            <a:off x="1" y="0"/>
            <a:ext cx="457200" cy="6373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304DBEF-2DA2-B04C-B965-CFAE0CD0A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635" y="2702327"/>
            <a:ext cx="10515600" cy="2587943"/>
          </a:xfrm>
        </p:spPr>
        <p:txBody>
          <a:bodyPr numCol="2"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99D1B62-CF80-444D-98D2-4B57CC98D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100" y="1773380"/>
            <a:ext cx="9144000" cy="843655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156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1EFC9A-4F28-7940-862E-0DAF00A79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708909"/>
            <a:ext cx="5157787" cy="61912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406A10-6D26-CF47-AB65-DB8534DF3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20895"/>
            <a:ext cx="5157787" cy="2768767"/>
          </a:xfrm>
        </p:spPr>
        <p:txBody>
          <a:bodyPr/>
          <a:lstStyle>
            <a:lvl1pPr>
              <a:defRPr sz="2400"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3ADA77-02EA-134B-A6DF-8701230BFE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708909"/>
            <a:ext cx="5183188" cy="61912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446F5C-CBE4-3B41-A1B6-157633AA02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420895"/>
            <a:ext cx="5183188" cy="2768767"/>
          </a:xfrm>
        </p:spPr>
        <p:txBody>
          <a:bodyPr/>
          <a:lstStyle>
            <a:lvl1pPr>
              <a:defRPr sz="2400"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03B0EB-84B4-FC4C-8734-A2CB1BC4D6DA}"/>
              </a:ext>
            </a:extLst>
          </p:cNvPr>
          <p:cNvSpPr/>
          <p:nvPr userDrawn="1"/>
        </p:nvSpPr>
        <p:spPr>
          <a:xfrm>
            <a:off x="800100" y="0"/>
            <a:ext cx="11391900" cy="637309"/>
          </a:xfrm>
          <a:prstGeom prst="rect">
            <a:avLst/>
          </a:prstGeom>
          <a:solidFill>
            <a:schemeClr val="accent5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B12229-A834-D642-81F4-5D3FBEAAF229}"/>
              </a:ext>
            </a:extLst>
          </p:cNvPr>
          <p:cNvSpPr/>
          <p:nvPr userDrawn="1"/>
        </p:nvSpPr>
        <p:spPr>
          <a:xfrm>
            <a:off x="1" y="0"/>
            <a:ext cx="457200" cy="6373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AF20324-165B-5144-A532-EC053BC64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100" y="1773380"/>
            <a:ext cx="9144000" cy="843655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06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FA2481-D5BE-2643-853A-E331059B6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365125"/>
            <a:ext cx="111585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7F76DF-AF00-4B4C-A068-7B7185F71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7" y="1825625"/>
            <a:ext cx="111585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978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49" r:id="rId3"/>
    <p:sldLayoutId id="2147483650" r:id="rId4"/>
    <p:sldLayoutId id="2147483659" r:id="rId5"/>
    <p:sldLayoutId id="2147483658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0543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D9C70F-62B3-C847-B2DC-EA7C055D15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68349-4DBE-AC46-83B5-D27EA7AC3D6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34A212-9057-804E-BE3C-CBE49D5721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0DE05A-9DA1-AE4B-8BD4-5C000DE348F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DAAECC9-C898-6E4D-92FA-D433AE44AE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61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A3AA815-DDFA-8443-9927-1F28DF2FE7C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84F8696-43DC-AD4A-84FE-352D2DEAD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4D9ED62-EA03-2846-A067-38E4B0105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58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67B54-BDEE-0545-8B6E-733C429FC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78A8D9-5D85-9448-A8BE-327B2B34EA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88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1372E1-72E0-5747-8BE7-6906DAE52F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Headline Treatment for Reference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A21AF7-AAA4-DA4F-85A6-3AC531B2D0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dolore.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iure</a:t>
            </a:r>
            <a:r>
              <a:rPr lang="en-US" dirty="0"/>
              <a:t>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. At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hinc</a:t>
            </a:r>
            <a:r>
              <a:rPr lang="en-US" dirty="0"/>
              <a:t> </a:t>
            </a:r>
            <a:r>
              <a:rPr lang="en-US" dirty="0" err="1"/>
              <a:t>posthac</a:t>
            </a:r>
            <a:r>
              <a:rPr lang="en-US" dirty="0"/>
              <a:t>, </a:t>
            </a:r>
            <a:r>
              <a:rPr lang="en-US" dirty="0" err="1"/>
              <a:t>sitientis</a:t>
            </a:r>
            <a:r>
              <a:rPr lang="en-US" dirty="0"/>
              <a:t> </a:t>
            </a:r>
            <a:r>
              <a:rPr lang="en-US" dirty="0" err="1"/>
              <a:t>piros</a:t>
            </a:r>
            <a:r>
              <a:rPr lang="en-US" dirty="0"/>
              <a:t> Afros. Ab </a:t>
            </a:r>
            <a:r>
              <a:rPr lang="en-US" dirty="0" err="1"/>
              <a:t>illo</a:t>
            </a:r>
            <a:r>
              <a:rPr lang="en-US" dirty="0"/>
              <a:t> tempore, ab </a:t>
            </a:r>
            <a:r>
              <a:rPr lang="en-US" dirty="0" err="1"/>
              <a:t>est</a:t>
            </a:r>
            <a:r>
              <a:rPr lang="en-US" dirty="0"/>
              <a:t> sed </a:t>
            </a:r>
            <a:r>
              <a:rPr lang="en-US" dirty="0" err="1"/>
              <a:t>immemorabili</a:t>
            </a:r>
            <a:r>
              <a:rPr lang="en-US" dirty="0"/>
              <a:t>. Sed </a:t>
            </a:r>
            <a:r>
              <a:rPr lang="en-US" dirty="0" err="1"/>
              <a:t>haec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possit</a:t>
            </a:r>
            <a:r>
              <a:rPr lang="en-US" dirty="0"/>
              <a:t> </a:t>
            </a:r>
            <a:r>
              <a:rPr lang="en-US" dirty="0" err="1"/>
              <a:t>intrepidus</a:t>
            </a:r>
            <a:r>
              <a:rPr lang="en-US" dirty="0"/>
              <a:t> </a:t>
            </a:r>
            <a:r>
              <a:rPr lang="en-US" dirty="0" err="1"/>
              <a:t>aestimare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7189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20F21-943D-4748-AE49-DC47733430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Divider Slide Sample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D9A44E0-7ACE-6949-94D2-CA76F0360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94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6340600-1452-A145-9627-42510D196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 Treatment for Reference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84B13D-8689-AA45-BC62-72AB8593A7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Subhead Sample</a:t>
            </a:r>
          </a:p>
        </p:txBody>
      </p:sp>
    </p:spTree>
    <p:extLst>
      <p:ext uri="{BB962C8B-B14F-4D97-AF65-F5344CB8AC3E}">
        <p14:creationId xmlns:p14="http://schemas.microsoft.com/office/powerpoint/2010/main" val="371135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079FCE1-F855-7642-B016-4B86E9DA2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72600"/>
            <a:ext cx="6067714" cy="2852737"/>
          </a:xfrm>
        </p:spPr>
        <p:txBody>
          <a:bodyPr>
            <a:normAutofit fontScale="90000"/>
          </a:bodyPr>
          <a:lstStyle/>
          <a:p>
            <a:r>
              <a:rPr lang="en-US" dirty="0"/>
              <a:t>Headline </a:t>
            </a:r>
            <a:br>
              <a:rPr lang="en-US" dirty="0"/>
            </a:br>
            <a:r>
              <a:rPr lang="en-US" dirty="0"/>
              <a:t>Treatment Shown For Reference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FB61C4E-70AA-8749-9BA6-7DB80CBD1D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5A21D3B-DD73-9848-9F9E-E07376AA8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52325"/>
            <a:ext cx="6711950" cy="1119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9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2ADFF-02A0-8A4D-9661-8A8ED6017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Divider Slide 02 Sample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1FA10-3189-B64B-BB09-7825B656C6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hinc</a:t>
            </a:r>
            <a:r>
              <a:rPr lang="en-US" dirty="0"/>
              <a:t> </a:t>
            </a:r>
            <a:r>
              <a:rPr lang="en-US" dirty="0" err="1"/>
              <a:t>posthac</a:t>
            </a:r>
            <a:r>
              <a:rPr lang="en-US" dirty="0"/>
              <a:t>, </a:t>
            </a:r>
            <a:r>
              <a:rPr lang="en-US" dirty="0" err="1"/>
              <a:t>sitientis</a:t>
            </a:r>
            <a:r>
              <a:rPr lang="en-US" dirty="0"/>
              <a:t> </a:t>
            </a:r>
            <a:r>
              <a:rPr lang="en-US" dirty="0" err="1"/>
              <a:t>piros</a:t>
            </a:r>
            <a:r>
              <a:rPr lang="en-US" dirty="0"/>
              <a:t> Afros. Donec sed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operae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.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A5892CC-BA97-D34D-A530-BC4FF955C9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115626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BF41BC-ED88-134F-A355-EB0043200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E17FC05-D42F-1B44-A7B3-9A8E02B234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11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A3F87F1-0393-1544-A1B5-2E6E95243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01511F-C9E3-B949-BE74-33EB1EC8F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AEA0727-5092-5E4F-9477-F227C11C1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19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CE 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BED6"/>
      </a:accent1>
      <a:accent2>
        <a:srgbClr val="00BC70"/>
      </a:accent2>
      <a:accent3>
        <a:srgbClr val="A5A5A5"/>
      </a:accent3>
      <a:accent4>
        <a:srgbClr val="385CAD"/>
      </a:accent4>
      <a:accent5>
        <a:srgbClr val="00263A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E_1052150-23_EXG23-PPT_16x9-r3" id="{1EC08303-A71E-304D-A030-06B567DBA3CA}" vid="{602B5E32-0AAF-0148-944E-1CBE33251E2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2FCF4701771E42A8B9A01B05AA4B35" ma:contentTypeVersion="3" ma:contentTypeDescription="Create a new document." ma:contentTypeScope="" ma:versionID="ab623930d9d5794cd179486f76c6dd27">
  <xsd:schema xmlns:xsd="http://www.w3.org/2001/XMLSchema" xmlns:xs="http://www.w3.org/2001/XMLSchema" xmlns:p="http://schemas.microsoft.com/office/2006/metadata/properties" xmlns:ns3="9ba11244-3661-4df8-b17e-90d01c4b7787" targetNamespace="http://schemas.microsoft.com/office/2006/metadata/properties" ma:root="true" ma:fieldsID="6255a8b71c4cec6944b52593bd0e9cf9" ns3:_="">
    <xsd:import namespace="9ba11244-3661-4df8-b17e-90d01c4b77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a11244-3661-4df8-b17e-90d01c4b77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FF3B0CB-CEEA-4EE1-986E-4FF74DFA47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a11244-3661-4df8-b17e-90d01c4b77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CCE0F6-528B-4949-B6FD-CF63DDA055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E0903A-AB8D-4C97-BAE2-0CF014F6BC9D}">
  <ds:schemaRefs>
    <ds:schemaRef ds:uri="9ba11244-3661-4df8-b17e-90d01c4b7787"/>
    <ds:schemaRef ds:uri="http://schemas.openxmlformats.org/package/2006/metadata/core-properties"/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84</Words>
  <Application>Microsoft Office PowerPoint</Application>
  <PresentationFormat>Widescreen</PresentationFormat>
  <Paragraphs>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Headline Treatment for Reference</vt:lpstr>
      <vt:lpstr>Divider Slide Sample</vt:lpstr>
      <vt:lpstr>Headline Treatment for Reference</vt:lpstr>
      <vt:lpstr>Headline  Treatment Shown For Reference</vt:lpstr>
      <vt:lpstr>Divider Slide 02 Sample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Montwill, Phil</dc:creator>
  <cp:lastModifiedBy>Calloway, Grace</cp:lastModifiedBy>
  <cp:revision>3</cp:revision>
  <dcterms:created xsi:type="dcterms:W3CDTF">2023-03-13T13:23:55Z</dcterms:created>
  <dcterms:modified xsi:type="dcterms:W3CDTF">2023-08-17T17:41:15Z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0x0101000C2FCF4701771E42A8B9A01B05AA4B35</vt:lpwstr>
  </property>
</Properties>
</file>